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8288000" cy="10287000"/>
  <p:notesSz cx="6858000" cy="9144000"/>
  <p:embeddedFontLst>
    <p:embeddedFont>
      <p:font typeface="Arimo Bold" panose="020B0604020202020204" charset="0"/>
      <p:regular r:id="rId10"/>
    </p:embeddedFont>
    <p:embeddedFont>
      <p:font typeface="Inter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92238" y="3764756"/>
            <a:ext cx="7442746" cy="9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AI Career Compass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101233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Revolutionizing Career Recommendations with AI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87475" y="5975896"/>
            <a:ext cx="463154" cy="463154"/>
            <a:chOff x="0" y="0"/>
            <a:chExt cx="617538" cy="61753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17601" cy="617601"/>
            </a:xfrm>
            <a:custGeom>
              <a:avLst/>
              <a:gdLst/>
              <a:ahLst/>
              <a:cxnLst/>
              <a:rect l="l" t="t" r="r" b="b"/>
              <a:pathLst>
                <a:path w="617601" h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3577BEE-F3E1-3652-5B2A-E052C8A32AC9}"/>
              </a:ext>
            </a:extLst>
          </p:cNvPr>
          <p:cNvSpPr txBox="1"/>
          <p:nvPr/>
        </p:nvSpPr>
        <p:spPr>
          <a:xfrm>
            <a:off x="8078836" y="7693074"/>
            <a:ext cx="33511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Mukarram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Bambot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Gowtham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Sai Naveen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Sabari Nathan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PATRICIAN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OF ARTS AND SCIENCE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2836664"/>
            <a:ext cx="16303526" cy="192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Revolutionizing Career Recommendations with AI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5444133"/>
            <a:ext cx="4873675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Traditional Career Guidance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6135589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Often based on limited data and subjective opinions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99401" y="5444133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AI-powered solutions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99401" y="6135589"/>
            <a:ext cx="780588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Leverage vast data sets for personalized recommendations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" r="-1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92238" y="5007769"/>
            <a:ext cx="12876162" cy="871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Problem Statement and Motivation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5" y="6744146"/>
            <a:ext cx="505569" cy="505569"/>
            <a:chOff x="0" y="0"/>
            <a:chExt cx="674092" cy="674092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61416" cy="661416"/>
            </a:xfrm>
            <a:custGeom>
              <a:avLst/>
              <a:gdLst/>
              <a:ahLst/>
              <a:cxnLst/>
              <a:rect l="l" t="t" r="r" b="b"/>
              <a:pathLst>
                <a:path w="661416" h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74116" cy="674116"/>
            </a:xfrm>
            <a:custGeom>
              <a:avLst/>
              <a:gdLst/>
              <a:ahLst/>
              <a:cxnLst/>
              <a:rect l="l" t="t" r="r" b="b"/>
              <a:pathLst>
                <a:path w="674116" h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771799" y="6720334"/>
            <a:ext cx="4465885" cy="95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Limited Career Exploration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71799" y="7763470"/>
            <a:ext cx="4465885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Lack of guidance and clarity on suitable paths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516440" y="6744146"/>
            <a:ext cx="505569" cy="505569"/>
            <a:chOff x="0" y="0"/>
            <a:chExt cx="674092" cy="674092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61416" cy="661416"/>
            </a:xfrm>
            <a:custGeom>
              <a:avLst/>
              <a:gdLst/>
              <a:ahLst/>
              <a:cxnLst/>
              <a:rect l="l" t="t" r="r" b="b"/>
              <a:pathLst>
                <a:path w="661416" h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74116" cy="674116"/>
            </a:xfrm>
            <a:custGeom>
              <a:avLst/>
              <a:gdLst/>
              <a:ahLst/>
              <a:cxnLst/>
              <a:rect l="l" t="t" r="r" b="b"/>
              <a:pathLst>
                <a:path w="674116" h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7300764" y="6720334"/>
            <a:ext cx="3733354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Information Overload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300764" y="7298383"/>
            <a:ext cx="4465885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Difficulty finding relevant information and resources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045404" y="6744146"/>
            <a:ext cx="505569" cy="505569"/>
            <a:chOff x="0" y="0"/>
            <a:chExt cx="674092" cy="674092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661416" cy="661416"/>
            </a:xfrm>
            <a:custGeom>
              <a:avLst/>
              <a:gdLst/>
              <a:ahLst/>
              <a:cxnLst/>
              <a:rect l="l" t="t" r="r" b="b"/>
              <a:pathLst>
                <a:path w="661416" h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674116" cy="674116"/>
            </a:xfrm>
            <a:custGeom>
              <a:avLst/>
              <a:gdLst/>
              <a:ahLst/>
              <a:cxnLst/>
              <a:rect l="l" t="t" r="r" b="b"/>
              <a:pathLst>
                <a:path w="674116" h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829729" y="6720334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Bias and Subjectivity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829729" y="7298383"/>
            <a:ext cx="4465885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Traditional methods prone to bias and subjective opinions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744885"/>
            <a:ext cx="9445526" cy="192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Key Features of AI Career Compass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45475" y="3092649"/>
            <a:ext cx="4590604" cy="3056781"/>
            <a:chOff x="0" y="0"/>
            <a:chExt cx="6120805" cy="4075708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108192" cy="4062984"/>
            </a:xfrm>
            <a:custGeom>
              <a:avLst/>
              <a:gdLst/>
              <a:ahLst/>
              <a:cxnLst/>
              <a:rect l="l" t="t" r="r" b="b"/>
              <a:pathLst>
                <a:path w="6108192" h="4062984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904234"/>
                  </a:lnTo>
                  <a:cubicBezTo>
                    <a:pt x="6108192" y="3991864"/>
                    <a:pt x="6037072" y="4062984"/>
                    <a:pt x="5949188" y="4062984"/>
                  </a:cubicBezTo>
                  <a:lnTo>
                    <a:pt x="159004" y="4062984"/>
                  </a:lnTo>
                  <a:cubicBezTo>
                    <a:pt x="71120" y="4062984"/>
                    <a:pt x="0" y="3991864"/>
                    <a:pt x="0" y="3904234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120892" cy="4075684"/>
            </a:xfrm>
            <a:custGeom>
              <a:avLst/>
              <a:gdLst/>
              <a:ahLst/>
              <a:cxnLst/>
              <a:rect l="l" t="t" r="r" b="b"/>
              <a:pathLst>
                <a:path w="6120892" h="4075684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910584"/>
                  </a:lnTo>
                  <a:lnTo>
                    <a:pt x="6114542" y="3910584"/>
                  </a:lnTo>
                  <a:lnTo>
                    <a:pt x="6120892" y="3910584"/>
                  </a:lnTo>
                  <a:cubicBezTo>
                    <a:pt x="6120892" y="4001770"/>
                    <a:pt x="6046851" y="4075684"/>
                    <a:pt x="5955538" y="4075684"/>
                  </a:cubicBezTo>
                  <a:lnTo>
                    <a:pt x="5955538" y="4069334"/>
                  </a:lnTo>
                  <a:lnTo>
                    <a:pt x="5955538" y="4075684"/>
                  </a:lnTo>
                  <a:lnTo>
                    <a:pt x="165354" y="4075684"/>
                  </a:lnTo>
                  <a:lnTo>
                    <a:pt x="165354" y="4069334"/>
                  </a:lnTo>
                  <a:lnTo>
                    <a:pt x="165354" y="4075684"/>
                  </a:lnTo>
                  <a:cubicBezTo>
                    <a:pt x="74041" y="4075684"/>
                    <a:pt x="0" y="4001770"/>
                    <a:pt x="0" y="391058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910584"/>
                  </a:lnTo>
                  <a:lnTo>
                    <a:pt x="6350" y="3910584"/>
                  </a:lnTo>
                  <a:lnTo>
                    <a:pt x="12700" y="3910584"/>
                  </a:lnTo>
                  <a:cubicBezTo>
                    <a:pt x="12700" y="3994785"/>
                    <a:pt x="81026" y="4062984"/>
                    <a:pt x="165354" y="4062984"/>
                  </a:cubicBezTo>
                  <a:lnTo>
                    <a:pt x="5955538" y="4062984"/>
                  </a:lnTo>
                  <a:cubicBezTo>
                    <a:pt x="6039866" y="4062984"/>
                    <a:pt x="6108192" y="3994785"/>
                    <a:pt x="6108192" y="3910584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143280" y="3361879"/>
            <a:ext cx="3994994" cy="95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Personalized Recommendations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43280" y="4405015"/>
            <a:ext cx="3994994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Tailored suggestions based on skills and interests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710071" y="3092649"/>
            <a:ext cx="4590604" cy="3056781"/>
            <a:chOff x="0" y="0"/>
            <a:chExt cx="6120805" cy="4075708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108192" cy="4062984"/>
            </a:xfrm>
            <a:custGeom>
              <a:avLst/>
              <a:gdLst/>
              <a:ahLst/>
              <a:cxnLst/>
              <a:rect l="l" t="t" r="r" b="b"/>
              <a:pathLst>
                <a:path w="6108192" h="4062984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904234"/>
                  </a:lnTo>
                  <a:cubicBezTo>
                    <a:pt x="6108192" y="3991864"/>
                    <a:pt x="6037072" y="4062984"/>
                    <a:pt x="5949188" y="4062984"/>
                  </a:cubicBezTo>
                  <a:lnTo>
                    <a:pt x="159004" y="4062984"/>
                  </a:lnTo>
                  <a:cubicBezTo>
                    <a:pt x="71120" y="4062984"/>
                    <a:pt x="0" y="3991864"/>
                    <a:pt x="0" y="3904234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120892" cy="4075684"/>
            </a:xfrm>
            <a:custGeom>
              <a:avLst/>
              <a:gdLst/>
              <a:ahLst/>
              <a:cxnLst/>
              <a:rect l="l" t="t" r="r" b="b"/>
              <a:pathLst>
                <a:path w="6120892" h="4075684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910584"/>
                  </a:lnTo>
                  <a:lnTo>
                    <a:pt x="6114542" y="3910584"/>
                  </a:lnTo>
                  <a:lnTo>
                    <a:pt x="6120892" y="3910584"/>
                  </a:lnTo>
                  <a:cubicBezTo>
                    <a:pt x="6120892" y="4001770"/>
                    <a:pt x="6046851" y="4075684"/>
                    <a:pt x="5955538" y="4075684"/>
                  </a:cubicBezTo>
                  <a:lnTo>
                    <a:pt x="5955538" y="4069334"/>
                  </a:lnTo>
                  <a:lnTo>
                    <a:pt x="5955538" y="4075684"/>
                  </a:lnTo>
                  <a:lnTo>
                    <a:pt x="165354" y="4075684"/>
                  </a:lnTo>
                  <a:lnTo>
                    <a:pt x="165354" y="4069334"/>
                  </a:lnTo>
                  <a:lnTo>
                    <a:pt x="165354" y="4075684"/>
                  </a:lnTo>
                  <a:cubicBezTo>
                    <a:pt x="74041" y="4075684"/>
                    <a:pt x="0" y="4001770"/>
                    <a:pt x="0" y="391058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910584"/>
                  </a:lnTo>
                  <a:lnTo>
                    <a:pt x="6350" y="3910584"/>
                  </a:lnTo>
                  <a:lnTo>
                    <a:pt x="12700" y="3910584"/>
                  </a:lnTo>
                  <a:cubicBezTo>
                    <a:pt x="12700" y="3994785"/>
                    <a:pt x="81026" y="4062984"/>
                    <a:pt x="165354" y="4062984"/>
                  </a:cubicBezTo>
                  <a:lnTo>
                    <a:pt x="5955538" y="4062984"/>
                  </a:lnTo>
                  <a:cubicBezTo>
                    <a:pt x="6039866" y="4062984"/>
                    <a:pt x="6108192" y="3994785"/>
                    <a:pt x="6108192" y="3910584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3007876" y="3361879"/>
            <a:ext cx="3994994" cy="95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Skills and Interest Assessment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007876" y="4405015"/>
            <a:ext cx="3994994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Interactive assessments to identify strengths and passions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845475" y="6423422"/>
            <a:ext cx="4590604" cy="3056781"/>
            <a:chOff x="0" y="0"/>
            <a:chExt cx="6120805" cy="4075708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6108192" cy="4062984"/>
            </a:xfrm>
            <a:custGeom>
              <a:avLst/>
              <a:gdLst/>
              <a:ahLst/>
              <a:cxnLst/>
              <a:rect l="l" t="t" r="r" b="b"/>
              <a:pathLst>
                <a:path w="6108192" h="4062984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904234"/>
                  </a:lnTo>
                  <a:cubicBezTo>
                    <a:pt x="6108192" y="3991864"/>
                    <a:pt x="6037072" y="4062984"/>
                    <a:pt x="5949188" y="4062984"/>
                  </a:cubicBezTo>
                  <a:lnTo>
                    <a:pt x="159004" y="4062984"/>
                  </a:lnTo>
                  <a:cubicBezTo>
                    <a:pt x="71120" y="4062984"/>
                    <a:pt x="0" y="3991864"/>
                    <a:pt x="0" y="3904234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6120892" cy="4075684"/>
            </a:xfrm>
            <a:custGeom>
              <a:avLst/>
              <a:gdLst/>
              <a:ahLst/>
              <a:cxnLst/>
              <a:rect l="l" t="t" r="r" b="b"/>
              <a:pathLst>
                <a:path w="6120892" h="4075684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910584"/>
                  </a:lnTo>
                  <a:lnTo>
                    <a:pt x="6114542" y="3910584"/>
                  </a:lnTo>
                  <a:lnTo>
                    <a:pt x="6120892" y="3910584"/>
                  </a:lnTo>
                  <a:cubicBezTo>
                    <a:pt x="6120892" y="4001770"/>
                    <a:pt x="6046851" y="4075684"/>
                    <a:pt x="5955538" y="4075684"/>
                  </a:cubicBezTo>
                  <a:lnTo>
                    <a:pt x="5955538" y="4069334"/>
                  </a:lnTo>
                  <a:lnTo>
                    <a:pt x="5955538" y="4075684"/>
                  </a:lnTo>
                  <a:lnTo>
                    <a:pt x="165354" y="4075684"/>
                  </a:lnTo>
                  <a:lnTo>
                    <a:pt x="165354" y="4069334"/>
                  </a:lnTo>
                  <a:lnTo>
                    <a:pt x="165354" y="4075684"/>
                  </a:lnTo>
                  <a:cubicBezTo>
                    <a:pt x="74041" y="4075684"/>
                    <a:pt x="0" y="4001770"/>
                    <a:pt x="0" y="391058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910584"/>
                  </a:lnTo>
                  <a:lnTo>
                    <a:pt x="6350" y="3910584"/>
                  </a:lnTo>
                  <a:lnTo>
                    <a:pt x="12700" y="3910584"/>
                  </a:lnTo>
                  <a:cubicBezTo>
                    <a:pt x="12700" y="3994785"/>
                    <a:pt x="81026" y="4062984"/>
                    <a:pt x="165354" y="4062984"/>
                  </a:cubicBezTo>
                  <a:lnTo>
                    <a:pt x="5955538" y="4062984"/>
                  </a:lnTo>
                  <a:cubicBezTo>
                    <a:pt x="6039866" y="4062984"/>
                    <a:pt x="6108192" y="3994785"/>
                    <a:pt x="6108192" y="3910584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8143280" y="6692652"/>
            <a:ext cx="3994994" cy="95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Career Path Exploration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43280" y="7735789"/>
            <a:ext cx="3994994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Detailed information on various careers and their requirements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2710071" y="6423422"/>
            <a:ext cx="4590604" cy="3056781"/>
            <a:chOff x="0" y="0"/>
            <a:chExt cx="6120805" cy="4075708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6108192" cy="4062984"/>
            </a:xfrm>
            <a:custGeom>
              <a:avLst/>
              <a:gdLst/>
              <a:ahLst/>
              <a:cxnLst/>
              <a:rect l="l" t="t" r="r" b="b"/>
              <a:pathLst>
                <a:path w="6108192" h="4062984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904234"/>
                  </a:lnTo>
                  <a:cubicBezTo>
                    <a:pt x="6108192" y="3991864"/>
                    <a:pt x="6037072" y="4062984"/>
                    <a:pt x="5949188" y="4062984"/>
                  </a:cubicBezTo>
                  <a:lnTo>
                    <a:pt x="159004" y="4062984"/>
                  </a:lnTo>
                  <a:cubicBezTo>
                    <a:pt x="71120" y="4062984"/>
                    <a:pt x="0" y="3991864"/>
                    <a:pt x="0" y="3904234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6120892" cy="4075684"/>
            </a:xfrm>
            <a:custGeom>
              <a:avLst/>
              <a:gdLst/>
              <a:ahLst/>
              <a:cxnLst/>
              <a:rect l="l" t="t" r="r" b="b"/>
              <a:pathLst>
                <a:path w="6120892" h="4075684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910584"/>
                  </a:lnTo>
                  <a:lnTo>
                    <a:pt x="6114542" y="3910584"/>
                  </a:lnTo>
                  <a:lnTo>
                    <a:pt x="6120892" y="3910584"/>
                  </a:lnTo>
                  <a:cubicBezTo>
                    <a:pt x="6120892" y="4001770"/>
                    <a:pt x="6046851" y="4075684"/>
                    <a:pt x="5955538" y="4075684"/>
                  </a:cubicBezTo>
                  <a:lnTo>
                    <a:pt x="5955538" y="4069334"/>
                  </a:lnTo>
                  <a:lnTo>
                    <a:pt x="5955538" y="4075684"/>
                  </a:lnTo>
                  <a:lnTo>
                    <a:pt x="165354" y="4075684"/>
                  </a:lnTo>
                  <a:lnTo>
                    <a:pt x="165354" y="4069334"/>
                  </a:lnTo>
                  <a:lnTo>
                    <a:pt x="165354" y="4075684"/>
                  </a:lnTo>
                  <a:cubicBezTo>
                    <a:pt x="74041" y="4075684"/>
                    <a:pt x="0" y="4001770"/>
                    <a:pt x="0" y="391058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910584"/>
                  </a:lnTo>
                  <a:lnTo>
                    <a:pt x="6350" y="3910584"/>
                  </a:lnTo>
                  <a:lnTo>
                    <a:pt x="12700" y="3910584"/>
                  </a:lnTo>
                  <a:cubicBezTo>
                    <a:pt x="12700" y="3994785"/>
                    <a:pt x="81026" y="4062984"/>
                    <a:pt x="165354" y="4062984"/>
                  </a:cubicBezTo>
                  <a:lnTo>
                    <a:pt x="5955538" y="4062984"/>
                  </a:lnTo>
                  <a:cubicBezTo>
                    <a:pt x="6039866" y="4062984"/>
                    <a:pt x="6108192" y="3994785"/>
                    <a:pt x="6108192" y="3910584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3007876" y="6692652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Data Visualization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007876" y="7270700"/>
            <a:ext cx="3994994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Visual representation of career paths and trends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747117"/>
            <a:ext cx="9445526" cy="192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AI-Powered Career Recommendations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992238" y="3099644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92238" y="4063305"/>
            <a:ext cx="3721299" cy="49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Job Market Analysis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641354"/>
            <a:ext cx="4510088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Identifies emerging trends and high-demand roles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5927526" y="3099644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927526" y="4063305"/>
            <a:ext cx="3721299" cy="49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Skill Matching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927526" y="4641354"/>
            <a:ext cx="451023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Connects users' skills with relevant career paths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992238" y="6484887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1"/>
                </a:lnTo>
                <a:lnTo>
                  <a:pt x="0" y="7087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92238" y="7448550"/>
            <a:ext cx="4189362" cy="430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Personalized Insights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92238" y="8026599"/>
            <a:ext cx="4510088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Provides tailored recommendations based on individual profiles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5979D3E-1DDB-6056-2491-DF47880A44E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5915" y="261044"/>
            <a:ext cx="7301683" cy="975359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665685"/>
            <a:ext cx="9445526" cy="192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Skills and Interest Assessment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98389" y="4018210"/>
            <a:ext cx="38100" cy="4536281"/>
            <a:chOff x="0" y="0"/>
            <a:chExt cx="50800" cy="60483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800" cy="6048375"/>
            </a:xfrm>
            <a:custGeom>
              <a:avLst/>
              <a:gdLst/>
              <a:ahLst/>
              <a:cxnLst/>
              <a:rect l="l" t="t" r="r" b="b"/>
              <a:pathLst>
                <a:path w="50800" h="6048375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6022975"/>
                  </a:lnTo>
                  <a:cubicBezTo>
                    <a:pt x="50800" y="6036945"/>
                    <a:pt x="39370" y="6048375"/>
                    <a:pt x="25400" y="6048375"/>
                  </a:cubicBezTo>
                  <a:cubicBezTo>
                    <a:pt x="11430" y="6048375"/>
                    <a:pt x="0" y="6036945"/>
                    <a:pt x="0" y="6022975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98277" y="4637037"/>
            <a:ext cx="992237" cy="38100"/>
            <a:chOff x="0" y="0"/>
            <a:chExt cx="1322983" cy="50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93738" y="4332386"/>
            <a:ext cx="647402" cy="647402"/>
            <a:chOff x="0" y="0"/>
            <a:chExt cx="863203" cy="863203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321891" y="4470797"/>
            <a:ext cx="191095" cy="408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976860" y="4216002"/>
            <a:ext cx="7460902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Interactive quizzes and assessments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698277" y="5941219"/>
            <a:ext cx="992237" cy="38100"/>
            <a:chOff x="0" y="0"/>
            <a:chExt cx="1322983" cy="50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093738" y="5636567"/>
            <a:ext cx="647402" cy="647403"/>
            <a:chOff x="0" y="0"/>
            <a:chExt cx="863203" cy="863203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290786" y="5774977"/>
            <a:ext cx="253156" cy="408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976860" y="5520184"/>
            <a:ext cx="746090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Personalized feedback on strengths and potential areas for growth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698277" y="7699027"/>
            <a:ext cx="992237" cy="38100"/>
            <a:chOff x="0" y="0"/>
            <a:chExt cx="1322983" cy="50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093738" y="7394376"/>
            <a:ext cx="647402" cy="647403"/>
            <a:chOff x="0" y="0"/>
            <a:chExt cx="863203" cy="863203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1291084" y="7532786"/>
            <a:ext cx="252710" cy="408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976860" y="7277992"/>
            <a:ext cx="746090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Identification of key skills and interests relevant to career choices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E78FCF8-6E65-256F-D5F6-F84E8C6FBB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997" y="251930"/>
            <a:ext cx="7118383" cy="976836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1773436"/>
            <a:ext cx="12342762" cy="871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Conclusion and Future Roadmap</a:t>
            </a:r>
          </a:p>
        </p:txBody>
      </p:sp>
      <p:sp>
        <p:nvSpPr>
          <p:cNvPr id="6" name="Freeform 6" descr="preencoded.png"/>
          <p:cNvSpPr/>
          <p:nvPr/>
        </p:nvSpPr>
        <p:spPr>
          <a:xfrm>
            <a:off x="3722935" y="3337471"/>
            <a:ext cx="2690069" cy="1655861"/>
          </a:xfrm>
          <a:custGeom>
            <a:avLst/>
            <a:gdLst/>
            <a:ahLst/>
            <a:cxnLst/>
            <a:rect l="l" t="t" r="r" b="b"/>
            <a:pathLst>
              <a:path w="2690069" h="1655861">
                <a:moveTo>
                  <a:pt x="0" y="0"/>
                </a:moveTo>
                <a:lnTo>
                  <a:pt x="2690069" y="0"/>
                </a:lnTo>
                <a:lnTo>
                  <a:pt x="2690069" y="1655861"/>
                </a:lnTo>
                <a:lnTo>
                  <a:pt x="0" y="16558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9" b="-119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992141" y="3954364"/>
            <a:ext cx="151656" cy="700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96520" y="3592414"/>
            <a:ext cx="6028879" cy="430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AI-powered career guidance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96521" y="4170461"/>
            <a:ext cx="6941195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Empowers users to make informed career decisions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483846" y="5009704"/>
            <a:ext cx="10741075" cy="19050"/>
            <a:chOff x="0" y="0"/>
            <a:chExt cx="14321433" cy="25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4321410" cy="25400"/>
            </a:xfrm>
            <a:custGeom>
              <a:avLst/>
              <a:gdLst/>
              <a:ahLst/>
              <a:cxnLst/>
              <a:rect l="l" t="t" r="r" b="b"/>
              <a:pathLst>
                <a:path w="14321410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308710" y="0"/>
                  </a:lnTo>
                  <a:cubicBezTo>
                    <a:pt x="14315695" y="0"/>
                    <a:pt x="14321410" y="5715"/>
                    <a:pt x="14321410" y="12700"/>
                  </a:cubicBezTo>
                  <a:cubicBezTo>
                    <a:pt x="14321410" y="19685"/>
                    <a:pt x="14315695" y="25400"/>
                    <a:pt x="14308710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12" name="Freeform 12" descr="preencoded.png"/>
          <p:cNvSpPr/>
          <p:nvPr/>
        </p:nvSpPr>
        <p:spPr>
          <a:xfrm>
            <a:off x="2377976" y="5064175"/>
            <a:ext cx="5380136" cy="1655861"/>
          </a:xfrm>
          <a:custGeom>
            <a:avLst/>
            <a:gdLst/>
            <a:ahLst/>
            <a:cxnLst/>
            <a:rect l="l" t="t" r="r" b="b"/>
            <a:pathLst>
              <a:path w="5380136" h="1655861">
                <a:moveTo>
                  <a:pt x="0" y="0"/>
                </a:moveTo>
                <a:lnTo>
                  <a:pt x="5380136" y="0"/>
                </a:lnTo>
                <a:lnTo>
                  <a:pt x="5380136" y="1655861"/>
                </a:lnTo>
                <a:lnTo>
                  <a:pt x="0" y="16558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1" b="-31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4967436" y="5475237"/>
            <a:ext cx="200917" cy="700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041630" y="5319117"/>
            <a:ext cx="5066259" cy="430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Personalized insights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041630" y="5897166"/>
            <a:ext cx="6430267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Provides tailored recommendations and support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7828955" y="6736408"/>
            <a:ext cx="9395966" cy="19050"/>
            <a:chOff x="0" y="0"/>
            <a:chExt cx="12527955" cy="25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527915" cy="25400"/>
            </a:xfrm>
            <a:custGeom>
              <a:avLst/>
              <a:gdLst/>
              <a:ahLst/>
              <a:cxnLst/>
              <a:rect l="l" t="t" r="r" b="b"/>
              <a:pathLst>
                <a:path w="12527915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515215" y="0"/>
                  </a:lnTo>
                  <a:cubicBezTo>
                    <a:pt x="12522200" y="0"/>
                    <a:pt x="12527915" y="5715"/>
                    <a:pt x="12527915" y="12700"/>
                  </a:cubicBezTo>
                  <a:cubicBezTo>
                    <a:pt x="12527915" y="19685"/>
                    <a:pt x="12522200" y="25400"/>
                    <a:pt x="1251521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id="18" name="Freeform 18" descr="preencoded.png"/>
          <p:cNvSpPr/>
          <p:nvPr/>
        </p:nvSpPr>
        <p:spPr>
          <a:xfrm>
            <a:off x="1032868" y="6790879"/>
            <a:ext cx="8070205" cy="1655861"/>
          </a:xfrm>
          <a:custGeom>
            <a:avLst/>
            <a:gdLst/>
            <a:ahLst/>
            <a:cxnLst/>
            <a:rect l="l" t="t" r="r" b="b"/>
            <a:pathLst>
              <a:path w="8070205" h="1655861">
                <a:moveTo>
                  <a:pt x="0" y="0"/>
                </a:moveTo>
                <a:lnTo>
                  <a:pt x="8070204" y="0"/>
                </a:lnTo>
                <a:lnTo>
                  <a:pt x="8070204" y="1655861"/>
                </a:lnTo>
                <a:lnTo>
                  <a:pt x="0" y="16558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60" b="-60"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4967585" y="7201941"/>
            <a:ext cx="200620" cy="700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386590" y="7045821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Future Development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86590" y="7623870"/>
            <a:ext cx="6613475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Integration of job search and networking features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244</Words>
  <Application>Microsoft Office PowerPoint</Application>
  <PresentationFormat>Custom</PresentationFormat>
  <Paragraphs>75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Arimo Bold</vt:lpstr>
      <vt:lpstr>Times New Roman</vt:lpstr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AI-Career-Compass.pptx</dc:title>
  <dc:creator>Sudhakaran</dc:creator>
  <cp:lastModifiedBy>Sudhakarant</cp:lastModifiedBy>
  <cp:revision>3</cp:revision>
  <dcterms:created xsi:type="dcterms:W3CDTF">2006-08-16T00:00:00Z</dcterms:created>
  <dcterms:modified xsi:type="dcterms:W3CDTF">2025-01-22T04:58:32Z</dcterms:modified>
  <dc:identifier>DAGc2pWfZWE</dc:identifier>
</cp:coreProperties>
</file>

<file path=docProps/thumbnail.jpeg>
</file>